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81" r:id="rId18"/>
    <p:sldId id="277" r:id="rId19"/>
    <p:sldId id="276" r:id="rId20"/>
    <p:sldId id="278" r:id="rId21"/>
    <p:sldId id="279" r:id="rId22"/>
    <p:sldId id="282" r:id="rId23"/>
    <p:sldId id="280" r:id="rId24"/>
    <p:sldId id="273" r:id="rId25"/>
    <p:sldId id="27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66"/>
  </p:normalViewPr>
  <p:slideViewPr>
    <p:cSldViewPr snapToGrid="0" snapToObjects="1">
      <p:cViewPr varScale="1">
        <p:scale>
          <a:sx n="107" d="100"/>
          <a:sy n="107" d="100"/>
        </p:scale>
        <p:origin x="2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0E5A-A1BD-F241-B2E0-C04932ACF4F2}" type="datetimeFigureOut">
              <a:rPr lang="en-US" smtClean="0"/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F424-A4AE-694F-85B5-EE04FB0113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0E5A-A1BD-F241-B2E0-C04932ACF4F2}" type="datetimeFigureOut">
              <a:rPr lang="en-US" smtClean="0"/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F424-A4AE-694F-85B5-EE04FB0113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0E5A-A1BD-F241-B2E0-C04932ACF4F2}" type="datetimeFigureOut">
              <a:rPr lang="en-US" smtClean="0"/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F424-A4AE-694F-85B5-EE04FB01132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0E5A-A1BD-F241-B2E0-C04932ACF4F2}" type="datetimeFigureOut">
              <a:rPr lang="en-US" smtClean="0"/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F424-A4AE-694F-85B5-EE04FB0113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0E5A-A1BD-F241-B2E0-C04932ACF4F2}" type="datetimeFigureOut">
              <a:rPr lang="en-US" smtClean="0"/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F424-A4AE-694F-85B5-EE04FB01132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0E5A-A1BD-F241-B2E0-C04932ACF4F2}" type="datetimeFigureOut">
              <a:rPr lang="en-US" smtClean="0"/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F424-A4AE-694F-85B5-EE04FB0113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0E5A-A1BD-F241-B2E0-C04932ACF4F2}" type="datetimeFigureOut">
              <a:rPr lang="en-US" smtClean="0"/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F424-A4AE-694F-85B5-EE04FB0113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0E5A-A1BD-F241-B2E0-C04932ACF4F2}" type="datetimeFigureOut">
              <a:rPr lang="en-US" smtClean="0"/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F424-A4AE-694F-85B5-EE04FB0113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0E5A-A1BD-F241-B2E0-C04932ACF4F2}" type="datetimeFigureOut">
              <a:rPr lang="en-US" smtClean="0"/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F424-A4AE-694F-85B5-EE04FB0113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0E5A-A1BD-F241-B2E0-C04932ACF4F2}" type="datetimeFigureOut">
              <a:rPr lang="en-US" smtClean="0"/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F424-A4AE-694F-85B5-EE04FB0113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0E5A-A1BD-F241-B2E0-C04932ACF4F2}" type="datetimeFigureOut">
              <a:rPr lang="en-US" smtClean="0"/>
              <a:t>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F424-A4AE-694F-85B5-EE04FB0113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0E5A-A1BD-F241-B2E0-C04932ACF4F2}" type="datetimeFigureOut">
              <a:rPr lang="en-US" smtClean="0"/>
              <a:t>1/6/18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F424-A4AE-694F-85B5-EE04FB0113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0E5A-A1BD-F241-B2E0-C04932ACF4F2}" type="datetimeFigureOut">
              <a:rPr lang="en-US" smtClean="0"/>
              <a:t>1/6/18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F424-A4AE-694F-85B5-EE04FB0113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0E5A-A1BD-F241-B2E0-C04932ACF4F2}" type="datetimeFigureOut">
              <a:rPr lang="en-US" smtClean="0"/>
              <a:t>1/6/18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F424-A4AE-694F-85B5-EE04FB0113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0E5A-A1BD-F241-B2E0-C04932ACF4F2}" type="datetimeFigureOut">
              <a:rPr lang="en-US" smtClean="0"/>
              <a:t>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F424-A4AE-694F-85B5-EE04FB0113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F424-A4AE-694F-85B5-EE04FB01132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0E5A-A1BD-F241-B2E0-C04932ACF4F2}" type="datetimeFigureOut">
              <a:rPr lang="en-US" smtClean="0"/>
              <a:t>1/6/18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90E5A-A1BD-F241-B2E0-C04932ACF4F2}" type="datetimeFigureOut">
              <a:rPr lang="en-US" smtClean="0"/>
              <a:t>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A8F424-A4AE-694F-85B5-EE04FB01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7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 Education</a:t>
            </a:r>
            <a:br>
              <a:rPr lang="en-US" dirty="0" smtClean="0"/>
            </a:br>
            <a:r>
              <a:rPr lang="en-US" sz="3200" dirty="0" smtClean="0">
                <a:solidFill>
                  <a:schemeClr val="tx1"/>
                </a:solidFill>
              </a:rPr>
              <a:t>and role of the community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Kshitiz Rimal, Developer Sessions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467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are trying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Facilitate AI enthusiasts by providing:</a:t>
            </a:r>
          </a:p>
          <a:p>
            <a:pPr lvl="1"/>
            <a:r>
              <a:rPr lang="en-US" sz="2400" dirty="0" smtClean="0"/>
              <a:t>Learning resources </a:t>
            </a:r>
          </a:p>
          <a:p>
            <a:pPr lvl="1"/>
            <a:r>
              <a:rPr lang="en-US" sz="2400" dirty="0" smtClean="0"/>
              <a:t>Hand on training </a:t>
            </a:r>
          </a:p>
          <a:p>
            <a:pPr lvl="1"/>
            <a:r>
              <a:rPr lang="en-US" sz="2400" dirty="0" smtClean="0"/>
              <a:t>Required hardware</a:t>
            </a:r>
            <a:r>
              <a:rPr lang="en-US" sz="2400" dirty="0" smtClean="0"/>
              <a:t> </a:t>
            </a:r>
            <a:r>
              <a:rPr lang="en-US" sz="2400" dirty="0" smtClean="0"/>
              <a:t>access</a:t>
            </a:r>
          </a:p>
          <a:p>
            <a:pPr lvl="1"/>
            <a:r>
              <a:rPr lang="en-US" sz="2400" dirty="0"/>
              <a:t>M</a:t>
            </a:r>
            <a:r>
              <a:rPr lang="en-US" sz="2400" dirty="0" smtClean="0"/>
              <a:t>entorship from AI experts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0615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Official Support from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954" y="1471819"/>
            <a:ext cx="4247428" cy="3881437"/>
          </a:xfrm>
        </p:spPr>
      </p:pic>
    </p:spTree>
    <p:extLst>
      <p:ext uri="{BB962C8B-B14F-4D97-AF65-F5344CB8AC3E}">
        <p14:creationId xmlns:p14="http://schemas.microsoft.com/office/powerpoint/2010/main" val="759832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Facilities by Intel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Cloud and Cluster Access</a:t>
            </a:r>
          </a:p>
          <a:p>
            <a:pPr lvl="1"/>
            <a:r>
              <a:rPr lang="en-US" sz="2400" dirty="0" smtClean="0"/>
              <a:t>Intel </a:t>
            </a:r>
            <a:r>
              <a:rPr lang="en-US" sz="2400" dirty="0" err="1" smtClean="0"/>
              <a:t>DevCloud</a:t>
            </a:r>
            <a:r>
              <a:rPr lang="en-US" sz="2400" dirty="0" smtClean="0"/>
              <a:t> Access to Academic Projects</a:t>
            </a:r>
          </a:p>
          <a:p>
            <a:r>
              <a:rPr lang="en-US" sz="3200" dirty="0" smtClean="0"/>
              <a:t>Hardware Access</a:t>
            </a:r>
          </a:p>
          <a:p>
            <a:pPr lvl="1"/>
            <a:r>
              <a:rPr lang="en-US" sz="2400" dirty="0" err="1" smtClean="0"/>
              <a:t>Movidius</a:t>
            </a:r>
            <a:r>
              <a:rPr lang="en-US" sz="2400" dirty="0" smtClean="0"/>
              <a:t> Neural Compute Stick, Intel Xeon Processors</a:t>
            </a:r>
          </a:p>
          <a:p>
            <a:r>
              <a:rPr lang="en-US" sz="3200" dirty="0" smtClean="0"/>
              <a:t>Learning Resources</a:t>
            </a:r>
          </a:p>
          <a:p>
            <a:pPr lvl="1"/>
            <a:r>
              <a:rPr lang="en-US" sz="2400" dirty="0" smtClean="0"/>
              <a:t>Deep Learning and Machine Learning hands on courses</a:t>
            </a:r>
          </a:p>
          <a:p>
            <a:r>
              <a:rPr lang="en-US" sz="3200" dirty="0" smtClean="0"/>
              <a:t>AI Expert Mentorship</a:t>
            </a:r>
          </a:p>
          <a:p>
            <a:pPr lvl="1"/>
            <a:r>
              <a:rPr lang="en-US" sz="2400" dirty="0" smtClean="0"/>
              <a:t>Intel </a:t>
            </a:r>
            <a:r>
              <a:rPr lang="en-US" sz="2400" dirty="0" err="1" smtClean="0"/>
              <a:t>DevMesh</a:t>
            </a:r>
            <a:r>
              <a:rPr lang="en-US" sz="2400" dirty="0" smtClean="0"/>
              <a:t> Open Platform</a:t>
            </a:r>
          </a:p>
          <a:p>
            <a:pPr lvl="1"/>
            <a:r>
              <a:rPr lang="en-US" sz="2400" dirty="0" smtClean="0"/>
              <a:t>On Demand Access to AI Experts opinions and mentorship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3646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59945"/>
            <a:ext cx="8596668" cy="3880773"/>
          </a:xfrm>
        </p:spPr>
        <p:txBody>
          <a:bodyPr>
            <a:noAutofit/>
          </a:bodyPr>
          <a:lstStyle/>
          <a:p>
            <a:r>
              <a:rPr lang="en-US" sz="2400" dirty="0" smtClean="0"/>
              <a:t>To connect with every IT/Engineering college in Nepal and facilitate learning environment to AI enthusiasts</a:t>
            </a:r>
          </a:p>
          <a:p>
            <a:r>
              <a:rPr lang="en-US" sz="2400" dirty="0" smtClean="0"/>
              <a:t>We believe if a person is trained and become capable in AI, </a:t>
            </a:r>
          </a:p>
          <a:p>
            <a:r>
              <a:rPr lang="en-US" sz="2400" dirty="0" err="1" smtClean="0"/>
              <a:t>He/She</a:t>
            </a:r>
            <a:r>
              <a:rPr lang="en-US" sz="2400" dirty="0" smtClean="0"/>
              <a:t> can create creative solutions to the problems in his/her local environment.</a:t>
            </a:r>
          </a:p>
          <a:p>
            <a:r>
              <a:rPr lang="en-US" sz="2400" dirty="0" smtClean="0"/>
              <a:t>AI will be used where there is scarcity of domain experts.</a:t>
            </a:r>
          </a:p>
          <a:p>
            <a:r>
              <a:rPr lang="en-US" sz="2400" dirty="0"/>
              <a:t>DS will be a platform to connect all AI enthusiasts from all over Nepal </a:t>
            </a:r>
          </a:p>
        </p:txBody>
      </p:sp>
    </p:spTree>
    <p:extLst>
      <p:ext uri="{BB962C8B-B14F-4D97-AF65-F5344CB8AC3E}">
        <p14:creationId xmlns:p14="http://schemas.microsoft.com/office/powerpoint/2010/main" val="249822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21203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Idea and Resource sharing between various Colleges and AI Learners and work collectively as a big community.</a:t>
            </a:r>
          </a:p>
          <a:p>
            <a:r>
              <a:rPr lang="en-US" sz="2400" dirty="0" smtClean="0"/>
              <a:t>Networking via DS events and workshops</a:t>
            </a:r>
          </a:p>
          <a:p>
            <a:r>
              <a:rPr lang="en-US" sz="2400" dirty="0"/>
              <a:t>Our ultimate goal is to create a vibrant community of AI learners and Facilitate them to solve the problems they are interested in</a:t>
            </a:r>
          </a:p>
          <a:p>
            <a:r>
              <a:rPr lang="en-US" sz="2400" dirty="0"/>
              <a:t>With this approach there will be idea sharing networking and easy identification of solution to the </a:t>
            </a:r>
            <a:r>
              <a:rPr lang="en-US" sz="2400" dirty="0" smtClean="0"/>
              <a:t>problems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448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3072"/>
            <a:ext cx="8596668" cy="388077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Ultimately leading to a situation where AI enthusiasts can build something for the society they live in and contribute to it using Artificial Intelligence.</a:t>
            </a:r>
          </a:p>
          <a:p>
            <a:r>
              <a:rPr lang="en-US" sz="2000" dirty="0" smtClean="0"/>
              <a:t>While contributing they will learn and gain proper experience ultimately making them better in their career as AI researcher or developer.</a:t>
            </a:r>
          </a:p>
          <a:p>
            <a:r>
              <a:rPr lang="en-US" sz="2000" dirty="0"/>
              <a:t>Artificial Intelligence has the power to make difference where other technologies failed to perform.</a:t>
            </a:r>
          </a:p>
          <a:p>
            <a:r>
              <a:rPr lang="en-US" sz="2000" dirty="0"/>
              <a:t>From Medicine to Agriculture it can be implemented to automate any task with human level intellect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3649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85576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 smtClean="0"/>
              <a:t>With the help of Intel and all the willing companies and organizations and this platform we are trying to create</a:t>
            </a:r>
          </a:p>
          <a:p>
            <a:r>
              <a:rPr lang="en-US" dirty="0" smtClean="0"/>
              <a:t>We can connect with Experts from Nepal as well as out of Nepal and discuss ideas and seek help from.</a:t>
            </a:r>
          </a:p>
          <a:p>
            <a:r>
              <a:rPr lang="en-US" dirty="0" smtClean="0"/>
              <a:t>With this approach we can finally facilitate AI learners from all over Nepal</a:t>
            </a:r>
          </a:p>
          <a:p>
            <a:r>
              <a:rPr lang="en-US" dirty="0" smtClean="0"/>
              <a:t>They will contribute to the society using Open Projects which uses Artificial Intelligence.</a:t>
            </a:r>
          </a:p>
          <a:p>
            <a:r>
              <a:rPr lang="en-US" dirty="0" smtClean="0"/>
              <a:t>Together we can create this community and solve local problems using Artificial Intelligence.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8074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409" y="2474026"/>
            <a:ext cx="3704661" cy="1320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Some resources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59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58311" y="303769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smtClean="0"/>
              <a:t>Our Group: Developer Sessions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400" dirty="0" err="1" smtClean="0">
                <a:solidFill>
                  <a:schemeClr val="tx1"/>
                </a:solidFill>
              </a:rPr>
              <a:t>facebook.com</a:t>
            </a:r>
            <a:r>
              <a:rPr lang="en-US" sz="2400" dirty="0" smtClean="0">
                <a:solidFill>
                  <a:schemeClr val="tx1"/>
                </a:solidFill>
              </a:rPr>
              <a:t>/groups/</a:t>
            </a:r>
            <a:r>
              <a:rPr lang="en-US" sz="2400" dirty="0" err="1" smtClean="0">
                <a:solidFill>
                  <a:schemeClr val="tx1"/>
                </a:solidFill>
              </a:rPr>
              <a:t>developersessions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67" y="1923928"/>
            <a:ext cx="8596312" cy="341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86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devmesh.intel.com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67" y="1519319"/>
            <a:ext cx="8357504" cy="3881437"/>
          </a:xfrm>
        </p:spPr>
      </p:pic>
    </p:spTree>
    <p:extLst>
      <p:ext uri="{BB962C8B-B14F-4D97-AF65-F5344CB8AC3E}">
        <p14:creationId xmlns:p14="http://schemas.microsoft.com/office/powerpoint/2010/main" val="436318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Kshitiz Rimal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Intel AI Student Ambassador</a:t>
            </a:r>
          </a:p>
          <a:p>
            <a:r>
              <a:rPr lang="en-US" dirty="0" smtClean="0"/>
              <a:t>Lead Instructor at Developer Sessions</a:t>
            </a:r>
          </a:p>
          <a:p>
            <a:r>
              <a:rPr lang="en-US" dirty="0" smtClean="0"/>
              <a:t>AI/Deep learning Developer</a:t>
            </a:r>
          </a:p>
          <a:p>
            <a:r>
              <a:rPr lang="en-US" dirty="0" smtClean="0"/>
              <a:t>Full Stack Developer</a:t>
            </a:r>
          </a:p>
          <a:p>
            <a:r>
              <a:rPr lang="en-US" dirty="0" smtClean="0"/>
              <a:t>UI/UX Designer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Twitter:</a:t>
            </a:r>
            <a:r>
              <a:rPr lang="en-US" b="1" dirty="0" smtClean="0">
                <a:solidFill>
                  <a:schemeClr val="accent1"/>
                </a:solidFill>
              </a:rPr>
              <a:t> @</a:t>
            </a:r>
            <a:r>
              <a:rPr lang="en-US" b="1" dirty="0" err="1" smtClean="0">
                <a:solidFill>
                  <a:schemeClr val="accent1"/>
                </a:solidFill>
              </a:rPr>
              <a:t>kshitizrimal</a:t>
            </a:r>
            <a:endParaRPr lang="en-US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Facebook: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fb.me</a:t>
            </a:r>
            <a:r>
              <a:rPr lang="en-US" b="1" dirty="0" smtClean="0">
                <a:solidFill>
                  <a:schemeClr val="accent1"/>
                </a:solidFill>
              </a:rPr>
              <a:t>/</a:t>
            </a:r>
            <a:r>
              <a:rPr lang="en-US" b="1" dirty="0" err="1" smtClean="0">
                <a:solidFill>
                  <a:schemeClr val="accent1"/>
                </a:solidFill>
              </a:rPr>
              <a:t>kshitizrimal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39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b="1" dirty="0" smtClean="0"/>
              <a:t>Deep learning Journal </a:t>
            </a:r>
            <a:r>
              <a:rPr lang="en-US" b="1" dirty="0"/>
              <a:t>on Medium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err="1" smtClean="0">
                <a:solidFill>
                  <a:schemeClr val="tx1"/>
                </a:solidFill>
              </a:rPr>
              <a:t>medium.com</a:t>
            </a:r>
            <a:r>
              <a:rPr lang="en-US" sz="2800" dirty="0" smtClean="0">
                <a:solidFill>
                  <a:schemeClr val="tx1"/>
                </a:solidFill>
              </a:rPr>
              <a:t>/deep-learning-journals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7212560" cy="4320088"/>
          </a:xfrm>
        </p:spPr>
      </p:pic>
    </p:spTree>
    <p:extLst>
      <p:ext uri="{BB962C8B-B14F-4D97-AF65-F5344CB8AC3E}">
        <p14:creationId xmlns:p14="http://schemas.microsoft.com/office/powerpoint/2010/main" val="1714214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our project on Medium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86" y="1721201"/>
            <a:ext cx="7328235" cy="4275367"/>
          </a:xfrm>
        </p:spPr>
      </p:pic>
    </p:spTree>
    <p:extLst>
      <p:ext uri="{BB962C8B-B14F-4D97-AF65-F5344CB8AC3E}">
        <p14:creationId xmlns:p14="http://schemas.microsoft.com/office/powerpoint/2010/main" val="1139893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our project on Intel’s Blog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48" y="1733076"/>
            <a:ext cx="7218110" cy="3881437"/>
          </a:xfrm>
        </p:spPr>
      </p:pic>
    </p:spTree>
    <p:extLst>
      <p:ext uri="{BB962C8B-B14F-4D97-AF65-F5344CB8AC3E}">
        <p14:creationId xmlns:p14="http://schemas.microsoft.com/office/powerpoint/2010/main" val="2110012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</a:t>
            </a:r>
            <a:r>
              <a:rPr lang="en-US" dirty="0" err="1" smtClean="0"/>
              <a:t>Github</a:t>
            </a:r>
            <a:r>
              <a:rPr lang="en-US" dirty="0"/>
              <a:t> Account</a:t>
            </a:r>
            <a:br>
              <a:rPr lang="en-US" dirty="0"/>
            </a:br>
            <a:r>
              <a:rPr lang="en-US" sz="3200" b="1" dirty="0" err="1" smtClean="0">
                <a:solidFill>
                  <a:schemeClr val="tx1"/>
                </a:solidFill>
              </a:rPr>
              <a:t>github.com</a:t>
            </a:r>
            <a:r>
              <a:rPr lang="en-US" sz="3200" b="1" dirty="0" smtClean="0">
                <a:solidFill>
                  <a:schemeClr val="tx1"/>
                </a:solidFill>
              </a:rPr>
              <a:t>/</a:t>
            </a:r>
            <a:r>
              <a:rPr lang="en-US" sz="3200" b="1" dirty="0" err="1" smtClean="0">
                <a:solidFill>
                  <a:schemeClr val="tx1"/>
                </a:solidFill>
              </a:rPr>
              <a:t>devsessions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24" y="2018087"/>
            <a:ext cx="5192816" cy="4534871"/>
          </a:xfrm>
        </p:spPr>
      </p:pic>
    </p:spTree>
    <p:extLst>
      <p:ext uri="{BB962C8B-B14F-4D97-AF65-F5344CB8AC3E}">
        <p14:creationId xmlns:p14="http://schemas.microsoft.com/office/powerpoint/2010/main" val="396683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307771"/>
            <a:ext cx="8596668" cy="1456706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Lets help each other and Make our society better using AI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834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646" y="1951511"/>
            <a:ext cx="8383978" cy="284612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Any Questions??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/>
            </a:r>
            <a:br>
              <a:rPr lang="en-US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/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/>
            </a:r>
            <a:br>
              <a:rPr lang="en-US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Thank </a:t>
            </a:r>
            <a:r>
              <a:rPr lang="en-US" dirty="0">
                <a:solidFill>
                  <a:schemeClr val="tx1"/>
                </a:solidFill>
              </a:rPr>
              <a:t>you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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789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Developer Sessions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What, why and How ?</a:t>
            </a:r>
          </a:p>
          <a:p>
            <a:r>
              <a:rPr lang="en-US" sz="4000" dirty="0" smtClean="0"/>
              <a:t>Our vision</a:t>
            </a:r>
          </a:p>
          <a:p>
            <a:endParaRPr lang="en-US" sz="4000" dirty="0" smtClean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64054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Developer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It</a:t>
            </a:r>
            <a:r>
              <a:rPr lang="mr-IN" sz="2800" dirty="0" smtClean="0"/>
              <a:t>’</a:t>
            </a:r>
            <a:r>
              <a:rPr lang="en-US" sz="2800" dirty="0" smtClean="0"/>
              <a:t>s a community of AI enthusiasts, developers and researchers </a:t>
            </a:r>
          </a:p>
          <a:p>
            <a:r>
              <a:rPr lang="en-US" sz="2800" dirty="0" smtClean="0"/>
              <a:t>Students, Developers, Researchers </a:t>
            </a:r>
            <a:r>
              <a:rPr lang="en-US" sz="2800" dirty="0" err="1" smtClean="0"/>
              <a:t>etc</a:t>
            </a:r>
            <a:endParaRPr lang="en-US" sz="2800" dirty="0" smtClean="0"/>
          </a:p>
          <a:p>
            <a:r>
              <a:rPr lang="en-US" sz="2800" dirty="0" smtClean="0"/>
              <a:t>We have a </a:t>
            </a:r>
            <a:r>
              <a:rPr lang="en-US" sz="2800" dirty="0" err="1" smtClean="0"/>
              <a:t>facebook</a:t>
            </a:r>
            <a:r>
              <a:rPr lang="en-US" sz="2800" dirty="0" smtClean="0"/>
              <a:t> group as our networking medium</a:t>
            </a:r>
          </a:p>
          <a:p>
            <a:pPr lvl="1"/>
            <a:r>
              <a:rPr lang="en-US" sz="2400" dirty="0" err="1" smtClean="0"/>
              <a:t>Facebook.com</a:t>
            </a:r>
            <a:r>
              <a:rPr lang="en-US" sz="2400" dirty="0" smtClean="0"/>
              <a:t>/groups/</a:t>
            </a:r>
            <a:r>
              <a:rPr lang="en-US" sz="2400" dirty="0" err="1" smtClean="0"/>
              <a:t>developersessions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36732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Started as a personal Necessity</a:t>
            </a:r>
          </a:p>
          <a:p>
            <a:r>
              <a:rPr lang="en-US" sz="2800" dirty="0" smtClean="0"/>
              <a:t>When I was learning AI online, there were no support groups and community to seek help from</a:t>
            </a:r>
          </a:p>
          <a:p>
            <a:r>
              <a:rPr lang="en-US" sz="2800" dirty="0" smtClean="0"/>
              <a:t>When I finished some of the courses and began experimenting with Deep Learning and AI, I saw many people struggling with the same problem that I had when I was starting </a:t>
            </a:r>
          </a:p>
        </p:txBody>
      </p:sp>
    </p:spTree>
    <p:extLst>
      <p:ext uri="{BB962C8B-B14F-4D97-AF65-F5344CB8AC3E}">
        <p14:creationId xmlns:p14="http://schemas.microsoft.com/office/powerpoint/2010/main" val="5076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We are primarily focused on education and Hands on Training</a:t>
            </a:r>
          </a:p>
          <a:p>
            <a:r>
              <a:rPr lang="en-US" sz="2400" dirty="0" smtClean="0"/>
              <a:t>Our goal is to train and facilitate AI enthusiasts and make them able to create something that can be useful to the community</a:t>
            </a:r>
          </a:p>
          <a:p>
            <a:r>
              <a:rPr lang="en-US" sz="2400" dirty="0" smtClean="0"/>
              <a:t>We are more passionate about community projects using AI</a:t>
            </a:r>
          </a:p>
          <a:p>
            <a:r>
              <a:rPr lang="en-US" sz="2400" dirty="0" smtClean="0"/>
              <a:t>Our goal is to teach students, developers and Enthusiasts about AI in a implementation way.</a:t>
            </a:r>
          </a:p>
        </p:txBody>
      </p:sp>
    </p:spTree>
    <p:extLst>
      <p:ext uri="{BB962C8B-B14F-4D97-AF65-F5344CB8AC3E}">
        <p14:creationId xmlns:p14="http://schemas.microsoft.com/office/powerpoint/2010/main" val="91286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did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2 Meetups events: July 7 &amp; Oct 14, 2017</a:t>
            </a:r>
          </a:p>
          <a:p>
            <a:r>
              <a:rPr lang="en-US" sz="2800" dirty="0" smtClean="0"/>
              <a:t>2 Workshops: August 4/5 &amp; November 26, 2017 </a:t>
            </a:r>
          </a:p>
          <a:p>
            <a:r>
              <a:rPr lang="en-US" sz="2800" dirty="0" smtClean="0"/>
              <a:t>1 Public Project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7235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of Workshop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Generally 1-2 days long full event workshops</a:t>
            </a:r>
          </a:p>
          <a:p>
            <a:r>
              <a:rPr lang="en-US" sz="2400" dirty="0" smtClean="0"/>
              <a:t>Focused on just enough theory to get started and more emphasis on code and implementation of those theory</a:t>
            </a:r>
          </a:p>
          <a:p>
            <a:r>
              <a:rPr lang="en-US" sz="2400" dirty="0" smtClean="0"/>
              <a:t>To bridge the Gap between International courses on AI and current state of knowledge of AI enthusiasts in Nepal</a:t>
            </a:r>
          </a:p>
          <a:p>
            <a:r>
              <a:rPr lang="en-US" sz="2400" dirty="0" smtClean="0"/>
              <a:t>Project Oriented</a:t>
            </a:r>
          </a:p>
          <a:p>
            <a:r>
              <a:rPr lang="en-US" sz="2400" dirty="0" smtClean="0"/>
              <a:t>At the end, participants will learn to implement something from scratch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1656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Cash Recognition for Visually Impaired</a:t>
            </a:r>
          </a:p>
          <a:p>
            <a:r>
              <a:rPr lang="en-US" sz="2800" dirty="0" smtClean="0"/>
              <a:t>Everything is open source</a:t>
            </a:r>
          </a:p>
          <a:p>
            <a:r>
              <a:rPr lang="en-US" sz="2800" dirty="0" smtClean="0"/>
              <a:t>Open to collaboration and contribution</a:t>
            </a:r>
          </a:p>
          <a:p>
            <a:r>
              <a:rPr lang="en-US" sz="2800" dirty="0" smtClean="0"/>
              <a:t>Goal is to implement something that is useful to the society and make the enthusiasts learn something while contributing to the project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734136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</TotalTime>
  <Words>742</Words>
  <Application>Microsoft Macintosh PowerPoint</Application>
  <PresentationFormat>Widescreen</PresentationFormat>
  <Paragraphs>91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Mangal</vt:lpstr>
      <vt:lpstr>Trebuchet MS</vt:lpstr>
      <vt:lpstr>Wingdings</vt:lpstr>
      <vt:lpstr>Wingdings 3</vt:lpstr>
      <vt:lpstr>Facet</vt:lpstr>
      <vt:lpstr>AI Education and role of the community</vt:lpstr>
      <vt:lpstr>Kshitiz Rimal</vt:lpstr>
      <vt:lpstr>Developer Sessions</vt:lpstr>
      <vt:lpstr>What is Developer Sessions</vt:lpstr>
      <vt:lpstr>Why?</vt:lpstr>
      <vt:lpstr>What we do?</vt:lpstr>
      <vt:lpstr>What we did so far</vt:lpstr>
      <vt:lpstr>Nature of Workshop events</vt:lpstr>
      <vt:lpstr>Public Project</vt:lpstr>
      <vt:lpstr>What we are trying to do?</vt:lpstr>
      <vt:lpstr>Official Support from</vt:lpstr>
      <vt:lpstr>Facilities by Intel</vt:lpstr>
      <vt:lpstr>Our Vision</vt:lpstr>
      <vt:lpstr>Our Vision</vt:lpstr>
      <vt:lpstr>Our Vision</vt:lpstr>
      <vt:lpstr>Our Vision</vt:lpstr>
      <vt:lpstr>Some resources</vt:lpstr>
      <vt:lpstr>PowerPoint Presentation</vt:lpstr>
      <vt:lpstr>devmesh.intel.com  </vt:lpstr>
      <vt:lpstr>Deep learning Journal on Medium medium.com/deep-learning-journals</vt:lpstr>
      <vt:lpstr>About our project on Medium</vt:lpstr>
      <vt:lpstr>About our project on Intel’s Blog</vt:lpstr>
      <vt:lpstr>Our Github Account github.com/devsessions</vt:lpstr>
      <vt:lpstr>Lets help each other and Make our society better using AI</vt:lpstr>
      <vt:lpstr>Any Questions??    Thank you 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Education and role of the community</dc:title>
  <dc:creator>Kshitiz Rimal</dc:creator>
  <cp:lastModifiedBy>Kshitiz Rimal</cp:lastModifiedBy>
  <cp:revision>17</cp:revision>
  <dcterms:created xsi:type="dcterms:W3CDTF">2018-01-05T05:58:52Z</dcterms:created>
  <dcterms:modified xsi:type="dcterms:W3CDTF">2018-01-06T02:27:31Z</dcterms:modified>
</cp:coreProperties>
</file>