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</p:sldMasterIdLst>
  <p:sldIdLst>
    <p:sldId id="256" r:id="rId2"/>
    <p:sldId id="257" r:id="rId3"/>
    <p:sldId id="260" r:id="rId4"/>
    <p:sldId id="258" r:id="rId5"/>
    <p:sldId id="259" r:id="rId6"/>
    <p:sldId id="268" r:id="rId7"/>
    <p:sldId id="269" r:id="rId8"/>
    <p:sldId id="262" r:id="rId9"/>
    <p:sldId id="261" r:id="rId10"/>
    <p:sldId id="263" r:id="rId11"/>
    <p:sldId id="264" r:id="rId12"/>
    <p:sldId id="265" r:id="rId13"/>
    <p:sldId id="266" r:id="rId14"/>
    <p:sldId id="267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7" r:id="rId32"/>
    <p:sldId id="286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55"/>
    <p:restoredTop sz="94666"/>
  </p:normalViewPr>
  <p:slideViewPr>
    <p:cSldViewPr snapToGrid="0" snapToObjects="1">
      <p:cViewPr varScale="1">
        <p:scale>
          <a:sx n="81" d="100"/>
          <a:sy n="81" d="100"/>
        </p:scale>
        <p:origin x="208" y="5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11/4/17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11/4/17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11/4/17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11/4/17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11/4/17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11/4/17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11/4/17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015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olah.github.io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AgkfIQ4IGaM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5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7200" dirty="0" smtClean="0">
                <a:latin typeface="Roboto Light" charset="0"/>
                <a:ea typeface="Roboto Light" charset="0"/>
                <a:cs typeface="Roboto Light" charset="0"/>
              </a:rPr>
              <a:t>Deep Learning </a:t>
            </a:r>
            <a:r>
              <a:rPr lang="en-US" sz="8800" dirty="0" smtClean="0">
                <a:latin typeface="Roboto" charset="0"/>
                <a:ea typeface="Roboto" charset="0"/>
                <a:cs typeface="Roboto" charset="0"/>
              </a:rPr>
              <a:t/>
            </a:r>
            <a:br>
              <a:rPr lang="en-US" sz="8800" dirty="0" smtClean="0">
                <a:latin typeface="Roboto" charset="0"/>
                <a:ea typeface="Roboto" charset="0"/>
                <a:cs typeface="Roboto" charset="0"/>
              </a:rPr>
            </a:b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Roboto Black" charset="0"/>
                <a:ea typeface="Roboto Black" charset="0"/>
                <a:cs typeface="Roboto Black" charset="0"/>
              </a:rPr>
              <a:t>&amp; AI Community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Roboto Black" charset="0"/>
              <a:ea typeface="Roboto Black" charset="0"/>
              <a:cs typeface="Roboto Black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Kshitiz Rimal, Developer Sessions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44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 your interest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90"/>
            <a:ext cx="8596668" cy="286234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en-US" sz="2400" b="1" dirty="0" smtClean="0"/>
              <a:t>Implementation :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Programmers/Developers</a:t>
            </a:r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en-US" sz="2400" b="1" dirty="0" smtClean="0"/>
              <a:t>Academic Interest: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Academic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Researchers</a:t>
            </a:r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en-US" sz="2400" b="1" dirty="0" smtClean="0"/>
              <a:t>Not sure: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Anyone who is new to this field</a:t>
            </a:r>
            <a:endParaRPr lang="en-US" sz="2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92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 based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09444"/>
            <a:ext cx="8596668" cy="5091981"/>
          </a:xfrm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en-US" b="1" dirty="0" smtClean="0"/>
              <a:t>Best Language to pick is Python</a:t>
            </a:r>
          </a:p>
          <a:p>
            <a:pPr lvl="1"/>
            <a:r>
              <a:rPr lang="en-US" dirty="0" smtClean="0"/>
              <a:t>If you don</a:t>
            </a:r>
            <a:r>
              <a:rPr lang="mr-IN" dirty="0" smtClean="0"/>
              <a:t>’</a:t>
            </a:r>
            <a:r>
              <a:rPr lang="en-US" dirty="0" smtClean="0"/>
              <a:t>t know python, learn python first</a:t>
            </a:r>
          </a:p>
          <a:p>
            <a:pPr>
              <a:buFont typeface="+mj-lt"/>
              <a:buAutoNum type="arabicPeriod"/>
            </a:pPr>
            <a:r>
              <a:rPr lang="en-US" b="1" dirty="0" smtClean="0"/>
              <a:t>Take Hands on Course</a:t>
            </a:r>
          </a:p>
          <a:p>
            <a:pPr lvl="1"/>
            <a:r>
              <a:rPr lang="en-US" dirty="0" smtClean="0"/>
              <a:t>Search courses based on keywords such as hands on, implementing </a:t>
            </a:r>
            <a:r>
              <a:rPr lang="en-US" dirty="0" err="1" smtClean="0"/>
              <a:t>etc</a:t>
            </a:r>
            <a:endParaRPr lang="en-US" dirty="0" smtClean="0"/>
          </a:p>
          <a:p>
            <a:pPr>
              <a:buFont typeface="+mj-lt"/>
              <a:buAutoNum type="arabicPeriod"/>
            </a:pPr>
            <a:r>
              <a:rPr lang="en-US" b="1" dirty="0" smtClean="0"/>
              <a:t>Pick one framework</a:t>
            </a:r>
          </a:p>
          <a:p>
            <a:pPr lvl="1"/>
            <a:r>
              <a:rPr lang="en-US" dirty="0" smtClean="0"/>
              <a:t>Framework based learning</a:t>
            </a:r>
          </a:p>
          <a:p>
            <a:pPr lvl="1"/>
            <a:r>
              <a:rPr lang="en-US" dirty="0" smtClean="0"/>
              <a:t>It</a:t>
            </a:r>
            <a:r>
              <a:rPr lang="mr-IN" dirty="0" smtClean="0"/>
              <a:t>’</a:t>
            </a:r>
            <a:r>
              <a:rPr lang="en-US" dirty="0" smtClean="0"/>
              <a:t>s a crucial step for implementation based learning, once you learn one framework, it won’t be hard to learn others</a:t>
            </a:r>
          </a:p>
          <a:p>
            <a:pPr>
              <a:buFont typeface="+mj-lt"/>
              <a:buAutoNum type="arabicPeriod"/>
            </a:pPr>
            <a:r>
              <a:rPr lang="en-US" b="1" dirty="0" smtClean="0"/>
              <a:t>Follow tutorials based on that framework</a:t>
            </a:r>
          </a:p>
          <a:p>
            <a:pPr lvl="1"/>
            <a:r>
              <a:rPr lang="en-US" dirty="0" smtClean="0"/>
              <a:t>Read official tutorials on that framework</a:t>
            </a:r>
          </a:p>
          <a:p>
            <a:pPr lvl="1"/>
            <a:r>
              <a:rPr lang="en-US" dirty="0" smtClean="0"/>
              <a:t>Read docs </a:t>
            </a:r>
          </a:p>
          <a:p>
            <a:pPr lvl="1"/>
            <a:r>
              <a:rPr lang="en-US" dirty="0" smtClean="0"/>
              <a:t>Read blog posts</a:t>
            </a:r>
          </a:p>
        </p:txBody>
      </p:sp>
    </p:spTree>
    <p:extLst>
      <p:ext uri="{BB962C8B-B14F-4D97-AF65-F5344CB8AC3E}">
        <p14:creationId xmlns:p14="http://schemas.microsoft.com/office/powerpoint/2010/main" val="30869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Hands on Courses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068" y="1509932"/>
            <a:ext cx="1226622" cy="7329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Free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890277" y="2168249"/>
            <a:ext cx="68893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b="1" dirty="0" err="1" smtClean="0">
                <a:solidFill>
                  <a:schemeClr val="bg2">
                    <a:lumMod val="25000"/>
                  </a:schemeClr>
                </a:solidFill>
              </a:rPr>
              <a:t>Youtube</a:t>
            </a: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</a:rPr>
              <a:t>: </a:t>
            </a:r>
            <a:r>
              <a:rPr lang="en-US" sz="2000" b="1" dirty="0" err="1" smtClean="0">
                <a:solidFill>
                  <a:schemeClr val="bg2">
                    <a:lumMod val="25000"/>
                  </a:schemeClr>
                </a:solidFill>
              </a:rPr>
              <a:t>Sentdex’s</a:t>
            </a: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</a:rPr>
              <a:t> Machine Learning Course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b="1" dirty="0" err="1" smtClean="0">
                <a:solidFill>
                  <a:schemeClr val="bg2">
                    <a:lumMod val="25000"/>
                  </a:schemeClr>
                </a:solidFill>
              </a:rPr>
              <a:t>Fast.ai</a:t>
            </a: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</a:rPr>
              <a:t> : Part 1 &amp; Part 2</a:t>
            </a:r>
            <a:endParaRPr lang="en-US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0068" y="3353932"/>
            <a:ext cx="860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Paid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790068" y="3877152"/>
            <a:ext cx="721781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 err="1" smtClean="0">
                <a:solidFill>
                  <a:schemeClr val="bg2">
                    <a:lumMod val="25000"/>
                  </a:schemeClr>
                </a:solidFill>
              </a:rPr>
              <a:t>Udemy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</a:rPr>
              <a:t>: Deep Learning A-Z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</a:rPr>
              <a:t>Udemy: Practical 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Deep Learning with PyTorch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61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Academic Interest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34079"/>
            <a:ext cx="8596668" cy="4966721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n-US" b="1" dirty="0" smtClean="0"/>
              <a:t>Check your skills</a:t>
            </a:r>
          </a:p>
          <a:p>
            <a:pPr lvl="1"/>
            <a:r>
              <a:rPr lang="en-US" dirty="0" smtClean="0"/>
              <a:t>Most theory based courses requires you to understand proper math skills</a:t>
            </a:r>
          </a:p>
          <a:p>
            <a:pPr lvl="1"/>
            <a:r>
              <a:rPr lang="en-US" dirty="0" smtClean="0"/>
              <a:t>Specially in deep learning you will need to have intuitive level understanding on Linear Algebra, Derivative/Partial Derivative, matrix and vector operations</a:t>
            </a:r>
          </a:p>
          <a:p>
            <a:pPr>
              <a:buFont typeface="+mj-lt"/>
              <a:buAutoNum type="arabicPeriod"/>
            </a:pPr>
            <a:r>
              <a:rPr lang="en-US" b="1" dirty="0" smtClean="0"/>
              <a:t>Search for courses by popular Universities</a:t>
            </a:r>
          </a:p>
          <a:p>
            <a:pPr lvl="1"/>
            <a:r>
              <a:rPr lang="en-US" dirty="0" smtClean="0"/>
              <a:t>Coursera can be one of the top place to search for these type of courses</a:t>
            </a:r>
          </a:p>
          <a:p>
            <a:pPr lvl="1"/>
            <a:r>
              <a:rPr lang="en-US" dirty="0" smtClean="0"/>
              <a:t>Followed by that </a:t>
            </a:r>
            <a:r>
              <a:rPr lang="en-US" dirty="0" err="1" smtClean="0"/>
              <a:t>stanford</a:t>
            </a:r>
            <a:r>
              <a:rPr lang="en-US" dirty="0" smtClean="0"/>
              <a:t> has great courses </a:t>
            </a:r>
          </a:p>
          <a:p>
            <a:pPr lvl="1"/>
            <a:r>
              <a:rPr lang="en-US" dirty="0" smtClean="0"/>
              <a:t>Another great place is </a:t>
            </a:r>
            <a:r>
              <a:rPr lang="en-US" dirty="0" err="1" smtClean="0"/>
              <a:t>edx</a:t>
            </a:r>
            <a:endParaRPr lang="en-US" dirty="0" smtClean="0"/>
          </a:p>
          <a:p>
            <a:pPr>
              <a:buFont typeface="+mj-lt"/>
              <a:buAutoNum type="arabicPeriod"/>
            </a:pPr>
            <a:r>
              <a:rPr lang="en-US" b="1" dirty="0" smtClean="0"/>
              <a:t>Watch Conference Videos</a:t>
            </a:r>
          </a:p>
          <a:p>
            <a:pPr lvl="1"/>
            <a:r>
              <a:rPr lang="en-US" dirty="0" smtClean="0"/>
              <a:t>Check out videos from conferences such as </a:t>
            </a:r>
            <a:r>
              <a:rPr lang="en-US" dirty="0" err="1" smtClean="0"/>
              <a:t>O’reilly</a:t>
            </a:r>
            <a:r>
              <a:rPr lang="en-US" dirty="0" smtClean="0"/>
              <a:t> AI conference, NIPS etc.</a:t>
            </a:r>
          </a:p>
          <a:p>
            <a:pPr>
              <a:buFont typeface="+mj-lt"/>
              <a:buAutoNum type="arabicPeriod"/>
            </a:pPr>
            <a:r>
              <a:rPr lang="en-US" b="1" dirty="0" smtClean="0"/>
              <a:t>Follow Blog Posts</a:t>
            </a:r>
          </a:p>
          <a:p>
            <a:pPr lvl="1"/>
            <a:r>
              <a:rPr lang="en-US" dirty="0" smtClean="0"/>
              <a:t>Search and read blog posts from websites like medium, Technology review </a:t>
            </a:r>
            <a:r>
              <a:rPr lang="en-US" dirty="0" err="1" smtClean="0"/>
              <a:t>etc</a:t>
            </a:r>
            <a:endParaRPr lang="en-US" dirty="0" smtClean="0"/>
          </a:p>
          <a:p>
            <a:pPr>
              <a:buFont typeface="+mj-lt"/>
              <a:buAutoNum type="arabicPeriod"/>
            </a:pPr>
            <a:r>
              <a:rPr lang="en-US" b="1" dirty="0" smtClean="0"/>
              <a:t>Read </a:t>
            </a:r>
            <a:r>
              <a:rPr lang="en-US" b="1" dirty="0" err="1" smtClean="0"/>
              <a:t>Arxiv</a:t>
            </a:r>
            <a:r>
              <a:rPr lang="en-US" b="1" dirty="0" smtClean="0"/>
              <a:t> Papers</a:t>
            </a:r>
          </a:p>
          <a:p>
            <a:pPr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42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Theoretical Courses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47230"/>
            <a:ext cx="8596668" cy="4678622"/>
          </a:xfrm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en-US" sz="2000" b="1" dirty="0" smtClean="0"/>
              <a:t>Coursera: Machine Learning — Andrew NG</a:t>
            </a:r>
          </a:p>
          <a:p>
            <a:pPr lvl="1"/>
            <a:r>
              <a:rPr lang="en-US" sz="1800" dirty="0" smtClean="0"/>
              <a:t>Covers Basics of Machine Learning and some portion of deep learning</a:t>
            </a:r>
          </a:p>
          <a:p>
            <a:pPr lvl="1"/>
            <a:r>
              <a:rPr lang="en-US" sz="1800" dirty="0" smtClean="0"/>
              <a:t>Mostly theoretical</a:t>
            </a:r>
          </a:p>
          <a:p>
            <a:pPr>
              <a:buFont typeface="+mj-lt"/>
              <a:buAutoNum type="arabicPeriod"/>
            </a:pPr>
            <a:r>
              <a:rPr lang="en-US" sz="2000" b="1" dirty="0" smtClean="0"/>
              <a:t>Coursera: Deep </a:t>
            </a:r>
            <a:r>
              <a:rPr lang="en-US" sz="2000" b="1" dirty="0" err="1" smtClean="0"/>
              <a:t>Learning.ai</a:t>
            </a:r>
            <a:r>
              <a:rPr lang="en-US" sz="2000" b="1" dirty="0" smtClean="0"/>
              <a:t> — Andrew NG</a:t>
            </a:r>
          </a:p>
          <a:p>
            <a:pPr lvl="1"/>
            <a:r>
              <a:rPr lang="en-US" sz="1800" dirty="0" smtClean="0"/>
              <a:t>Covers Deep Learning from theory side</a:t>
            </a:r>
          </a:p>
          <a:p>
            <a:pPr lvl="1"/>
            <a:r>
              <a:rPr lang="en-US" sz="1800" dirty="0" smtClean="0"/>
              <a:t>Implementation based on python</a:t>
            </a:r>
          </a:p>
          <a:p>
            <a:pPr>
              <a:buFont typeface="+mj-lt"/>
              <a:buAutoNum type="arabicPeriod"/>
            </a:pPr>
            <a:r>
              <a:rPr lang="en-US" sz="2000" b="1" dirty="0" smtClean="0"/>
              <a:t>Stanford: CS231n — Convolutional Neural Networks for Visual Recognition</a:t>
            </a:r>
          </a:p>
          <a:p>
            <a:pPr lvl="1"/>
            <a:r>
              <a:rPr lang="en-US" sz="1800" dirty="0" smtClean="0"/>
              <a:t>Covers convolutional neural networks in depth</a:t>
            </a:r>
          </a:p>
          <a:p>
            <a:pPr lvl="1"/>
            <a:r>
              <a:rPr lang="en-US" sz="1800" dirty="0" smtClean="0"/>
              <a:t>With some code snippets examples</a:t>
            </a:r>
          </a:p>
          <a:p>
            <a:pPr>
              <a:buFont typeface="+mj-lt"/>
              <a:buAutoNum type="arabicPeriod"/>
            </a:pPr>
            <a:r>
              <a:rPr lang="en-US" sz="2000" b="1" dirty="0" smtClean="0"/>
              <a:t>Stanford: CS224n — Natural Language Processing with Deep Learning</a:t>
            </a:r>
          </a:p>
        </p:txBody>
      </p:sp>
    </p:spTree>
    <p:extLst>
      <p:ext uri="{BB962C8B-B14F-4D97-AF65-F5344CB8AC3E}">
        <p14:creationId xmlns:p14="http://schemas.microsoft.com/office/powerpoint/2010/main" val="188755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6315" y="2726499"/>
            <a:ext cx="3343521" cy="1320800"/>
          </a:xfrm>
        </p:spPr>
        <p:txBody>
          <a:bodyPr/>
          <a:lstStyle/>
          <a:p>
            <a:r>
              <a:rPr lang="en-US" dirty="0" smtClean="0"/>
              <a:t>Not sure??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84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Hybrid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Learn about basic theory from blog posts and articles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Take One Implementation based courses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Then, If you like to code more, follow implementation approach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Else, Take theoretical Approach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7472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Hybrid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90"/>
            <a:ext cx="8596668" cy="402726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Theory Articles</a:t>
            </a:r>
          </a:p>
          <a:p>
            <a:pPr lvl="1"/>
            <a:r>
              <a:rPr lang="en-US" sz="2000" dirty="0" smtClean="0"/>
              <a:t>Neural Networks and Deep Learning Online book first chapter</a:t>
            </a:r>
          </a:p>
          <a:p>
            <a:pPr marL="914400" lvl="2" indent="0">
              <a:buNone/>
            </a:pPr>
            <a:r>
              <a:rPr lang="en-US" sz="1800" dirty="0"/>
              <a:t>http://</a:t>
            </a:r>
            <a:r>
              <a:rPr lang="en-US" sz="1800" dirty="0" err="1"/>
              <a:t>neuralnetworksanddeeplearning.com</a:t>
            </a:r>
            <a:r>
              <a:rPr lang="en-US" sz="1800" dirty="0"/>
              <a:t>/</a:t>
            </a:r>
            <a:r>
              <a:rPr lang="en-US" sz="1800" dirty="0" err="1"/>
              <a:t>index.html</a:t>
            </a:r>
            <a:endParaRPr lang="en-US" sz="1800" dirty="0" smtClean="0"/>
          </a:p>
          <a:p>
            <a:pPr lvl="1"/>
            <a:r>
              <a:rPr lang="en-US" sz="2000" dirty="0" smtClean="0"/>
              <a:t>Chris </a:t>
            </a:r>
            <a:r>
              <a:rPr lang="en-US" sz="2000" dirty="0" err="1" smtClean="0"/>
              <a:t>Olah</a:t>
            </a:r>
            <a:r>
              <a:rPr lang="en-US" sz="2000" dirty="0" smtClean="0"/>
              <a:t> Blog Post</a:t>
            </a:r>
          </a:p>
          <a:p>
            <a:pPr marL="914400" lvl="2" indent="0">
              <a:buNone/>
            </a:pPr>
            <a:r>
              <a:rPr lang="en-US" sz="1800" dirty="0">
                <a:hlinkClick r:id="rId2"/>
              </a:rPr>
              <a:t>http://colah.github.io</a:t>
            </a:r>
            <a:r>
              <a:rPr lang="en-US" sz="1800" dirty="0" smtClean="0">
                <a:hlinkClick r:id="rId2"/>
              </a:rPr>
              <a:t>/</a:t>
            </a:r>
            <a:endParaRPr lang="en-US" sz="18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Course</a:t>
            </a:r>
          </a:p>
          <a:p>
            <a:pPr lvl="1"/>
            <a:r>
              <a:rPr lang="en-US" sz="2000" dirty="0" err="1" smtClean="0"/>
              <a:t>Fast.ai</a:t>
            </a:r>
            <a:r>
              <a:rPr lang="en-US" sz="2000" dirty="0" smtClean="0"/>
              <a:t> Part 1 Course</a:t>
            </a:r>
          </a:p>
        </p:txBody>
      </p:sp>
    </p:spTree>
    <p:extLst>
      <p:ext uri="{BB962C8B-B14F-4D97-AF65-F5344CB8AC3E}">
        <p14:creationId xmlns:p14="http://schemas.microsoft.com/office/powerpoint/2010/main" val="108016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5794" y="2701448"/>
            <a:ext cx="3318469" cy="1320800"/>
          </a:xfrm>
        </p:spPr>
        <p:txBody>
          <a:bodyPr/>
          <a:lstStyle/>
          <a:p>
            <a:r>
              <a:rPr lang="en-US" dirty="0" smtClean="0"/>
              <a:t>Tools to Follow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33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 Frameworks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4400" dirty="0" err="1" smtClean="0"/>
              <a:t>Tensorflow</a:t>
            </a:r>
            <a:endParaRPr lang="en-US" sz="4400" dirty="0" smtClean="0"/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4400" dirty="0" err="1" smtClean="0"/>
              <a:t>PyTorch</a:t>
            </a:r>
            <a:endParaRPr lang="en-US" sz="4400" dirty="0" smtClean="0"/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4400" dirty="0" err="1" smtClean="0"/>
              <a:t>Keras</a:t>
            </a:r>
            <a:endParaRPr lang="en-US" sz="4400" dirty="0" smtClean="0"/>
          </a:p>
        </p:txBody>
      </p:sp>
    </p:spTree>
    <p:extLst>
      <p:ext uri="{BB962C8B-B14F-4D97-AF65-F5344CB8AC3E}">
        <p14:creationId xmlns:p14="http://schemas.microsoft.com/office/powerpoint/2010/main" val="40992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Kshitiz Rimal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Intel AI Student Ambassador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AI/Deep Learning Enthusiast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Full Stack Developer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UI/UX Designer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9624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6863" y="2463452"/>
            <a:ext cx="5022008" cy="1320800"/>
          </a:xfrm>
        </p:spPr>
        <p:txBody>
          <a:bodyPr/>
          <a:lstStyle/>
          <a:p>
            <a:r>
              <a:rPr lang="en-US" dirty="0" smtClean="0"/>
              <a:t>When to choose what?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40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new learners In python and Deep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Choose </a:t>
            </a:r>
            <a:r>
              <a:rPr lang="en-US" sz="3200" dirty="0" err="1" smtClean="0"/>
              <a:t>Keras</a:t>
            </a:r>
            <a:endParaRPr lang="en-US" sz="3200" dirty="0" smtClean="0"/>
          </a:p>
          <a:p>
            <a:pPr lvl="1"/>
            <a:r>
              <a:rPr lang="en-US" sz="3000" dirty="0" smtClean="0"/>
              <a:t>Its easy to learn</a:t>
            </a:r>
          </a:p>
          <a:p>
            <a:pPr lvl="1"/>
            <a:r>
              <a:rPr lang="en-US" sz="3000" dirty="0" smtClean="0"/>
              <a:t>Its intuitive and modular in nature</a:t>
            </a:r>
          </a:p>
          <a:p>
            <a:pPr lvl="1"/>
            <a:r>
              <a:rPr lang="en-US" sz="3000" dirty="0" smtClean="0"/>
              <a:t>No extra effort to learn the framework</a:t>
            </a:r>
          </a:p>
          <a:p>
            <a:pPr lvl="1"/>
            <a:r>
              <a:rPr lang="en-US" sz="3000" dirty="0" smtClean="0"/>
              <a:t>Easy model implementations</a:t>
            </a:r>
          </a:p>
          <a:p>
            <a:pPr lvl="1"/>
            <a:r>
              <a:rPr lang="en-US" sz="3000" dirty="0" smtClean="0"/>
              <a:t>Based on </a:t>
            </a:r>
            <a:r>
              <a:rPr lang="en-US" sz="3000" dirty="0" err="1" smtClean="0"/>
              <a:t>Tensorflow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61129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Programming experience and knows some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Choose </a:t>
            </a:r>
            <a:r>
              <a:rPr lang="en-US" sz="2800" dirty="0" err="1" smtClean="0"/>
              <a:t>Tensorflow</a:t>
            </a:r>
            <a:endParaRPr lang="en-US" sz="2800" dirty="0" smtClean="0"/>
          </a:p>
          <a:p>
            <a:pPr lvl="1"/>
            <a:r>
              <a:rPr lang="en-US" sz="2600" dirty="0" smtClean="0"/>
              <a:t>It is production ready</a:t>
            </a:r>
          </a:p>
          <a:p>
            <a:pPr lvl="1"/>
            <a:r>
              <a:rPr lang="en-US" sz="2600" dirty="0" smtClean="0"/>
              <a:t>You can build apps with it</a:t>
            </a:r>
          </a:p>
          <a:p>
            <a:pPr lvl="1"/>
            <a:r>
              <a:rPr lang="en-US" sz="2600" dirty="0" smtClean="0"/>
              <a:t>It has good documentation to follow</a:t>
            </a:r>
          </a:p>
          <a:p>
            <a:pPr lvl="1"/>
            <a:r>
              <a:rPr lang="en-US" sz="2600" dirty="0" smtClean="0"/>
              <a:t>Good ecosystem to support</a:t>
            </a:r>
          </a:p>
          <a:p>
            <a:pPr lvl="1"/>
            <a:r>
              <a:rPr lang="en-US" sz="2600" dirty="0" smtClean="0"/>
              <a:t>Many Learning Resources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41582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Experienced Python Programmer or Deep Learning Researcher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Choose </a:t>
            </a:r>
            <a:r>
              <a:rPr lang="en-US" sz="2800" dirty="0" err="1" smtClean="0"/>
              <a:t>Pytorch</a:t>
            </a:r>
            <a:endParaRPr lang="en-US" sz="2800" dirty="0" smtClean="0"/>
          </a:p>
          <a:p>
            <a:pPr lvl="1"/>
            <a:r>
              <a:rPr lang="en-US" sz="2600" dirty="0" smtClean="0"/>
              <a:t>Perfect for experienced python programmer</a:t>
            </a:r>
          </a:p>
          <a:p>
            <a:pPr lvl="1"/>
            <a:r>
              <a:rPr lang="en-US" sz="2600" dirty="0" smtClean="0"/>
              <a:t>Intuitive APIs for researchers</a:t>
            </a:r>
          </a:p>
          <a:p>
            <a:pPr lvl="1"/>
            <a:r>
              <a:rPr lang="en-US" sz="2600" dirty="0" smtClean="0"/>
              <a:t>Fast and easy to test out new ideas</a:t>
            </a:r>
          </a:p>
          <a:p>
            <a:pPr lvl="1"/>
            <a:r>
              <a:rPr lang="en-US" sz="2600" dirty="0" smtClean="0"/>
              <a:t>Still in beta phase</a:t>
            </a:r>
          </a:p>
          <a:p>
            <a:pPr lvl="1"/>
            <a:r>
              <a:rPr lang="en-US" sz="2600" dirty="0" smtClean="0"/>
              <a:t>Not production ready </a:t>
            </a:r>
          </a:p>
          <a:p>
            <a:pPr lvl="1"/>
            <a:r>
              <a:rPr lang="en-US" sz="2600" dirty="0" smtClean="0"/>
              <a:t>Popular among researchers 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4976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0429" y="2501030"/>
            <a:ext cx="3631619" cy="1320800"/>
          </a:xfrm>
        </p:spPr>
        <p:txBody>
          <a:bodyPr/>
          <a:lstStyle/>
          <a:p>
            <a:r>
              <a:rPr lang="en-US" dirty="0" smtClean="0"/>
              <a:t>Community Role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096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Started as Personal Necessity</a:t>
            </a:r>
          </a:p>
          <a:p>
            <a:r>
              <a:rPr lang="en-US" dirty="0" smtClean="0"/>
              <a:t>An ecosystem to support educational environment</a:t>
            </a:r>
          </a:p>
          <a:p>
            <a:r>
              <a:rPr lang="en-US" dirty="0" smtClean="0"/>
              <a:t>A place to share and improve ideas regarding AI and Deep Learning</a:t>
            </a:r>
          </a:p>
          <a:p>
            <a:r>
              <a:rPr lang="en-US" dirty="0" smtClean="0"/>
              <a:t>Resource facilitator</a:t>
            </a:r>
          </a:p>
        </p:txBody>
      </p:sp>
    </p:spTree>
    <p:extLst>
      <p:ext uri="{BB962C8B-B14F-4D97-AF65-F5344CB8AC3E}">
        <p14:creationId xmlns:p14="http://schemas.microsoft.com/office/powerpoint/2010/main" val="19261366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Developer Sessions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AI first Community dedicated towards providing</a:t>
            </a:r>
          </a:p>
          <a:p>
            <a:pPr lvl="1"/>
            <a:r>
              <a:rPr lang="en-US" dirty="0" smtClean="0"/>
              <a:t>AI Education</a:t>
            </a:r>
          </a:p>
          <a:p>
            <a:pPr lvl="1"/>
            <a:r>
              <a:rPr lang="en-US" dirty="0" smtClean="0"/>
              <a:t>AI learning environment</a:t>
            </a:r>
          </a:p>
          <a:p>
            <a:pPr lvl="1"/>
            <a:r>
              <a:rPr lang="en-US" dirty="0" smtClean="0"/>
              <a:t>Resources (Learning materials, testing and training environment)</a:t>
            </a:r>
          </a:p>
          <a:p>
            <a:pPr lvl="1"/>
            <a:r>
              <a:rPr lang="en-US" dirty="0" smtClean="0"/>
              <a:t>Expert suggestion and mentoring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Facebook.com</a:t>
            </a:r>
            <a:r>
              <a:rPr lang="en-US" b="1" dirty="0" smtClean="0">
                <a:solidFill>
                  <a:srgbClr val="FF0000"/>
                </a:solidFill>
              </a:rPr>
              <a:t>/groups/</a:t>
            </a:r>
            <a:r>
              <a:rPr lang="en-US" b="1" dirty="0" err="1" smtClean="0">
                <a:solidFill>
                  <a:srgbClr val="FF0000"/>
                </a:solidFill>
              </a:rPr>
              <a:t>developersessions</a:t>
            </a:r>
            <a:endParaRPr lang="en-US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136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5586" y="2526083"/>
            <a:ext cx="4257921" cy="1320800"/>
          </a:xfrm>
        </p:spPr>
        <p:txBody>
          <a:bodyPr/>
          <a:lstStyle/>
          <a:p>
            <a:r>
              <a:rPr lang="en-US" dirty="0" smtClean="0"/>
              <a:t>What we did so far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4722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4851748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July 7 ,2017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	</a:t>
            </a:r>
            <a:r>
              <a:rPr lang="en-US" sz="2400" dirty="0" smtClean="0"/>
              <a:t>— First Deep Learning based Counselling session</a:t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</a:rPr>
              <a:t>August 3/4 </a:t>
            </a:r>
            <a:r>
              <a:rPr lang="en-US" sz="2400" b="1" dirty="0">
                <a:solidFill>
                  <a:schemeClr val="tx1"/>
                </a:solidFill>
              </a:rPr>
              <a:t>,</a:t>
            </a:r>
            <a:r>
              <a:rPr lang="en-US" sz="2400" b="1" dirty="0" smtClean="0">
                <a:solidFill>
                  <a:schemeClr val="tx1"/>
                </a:solidFill>
              </a:rPr>
              <a:t>2017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800" dirty="0"/>
              <a:t>	</a:t>
            </a:r>
            <a:r>
              <a:rPr lang="en-US" sz="2400" dirty="0" smtClean="0"/>
              <a:t>— </a:t>
            </a:r>
            <a:r>
              <a:rPr lang="en-US" sz="1800" dirty="0" smtClean="0"/>
              <a:t>2-day Workshop on Prerequisites on Deep Learning</a:t>
            </a:r>
            <a:br>
              <a:rPr lang="en-US" sz="1800" dirty="0" smtClean="0"/>
            </a:br>
            <a:r>
              <a:rPr lang="en-US" sz="1800" dirty="0"/>
              <a:t>	</a:t>
            </a:r>
            <a:r>
              <a:rPr lang="en-US" sz="1800" smtClean="0"/>
              <a:t>— Workshop on </a:t>
            </a:r>
            <a:r>
              <a:rPr lang="en-US" sz="1800" dirty="0" smtClean="0"/>
              <a:t>Convolutional Neural Network, Recurrent Neural Network, 		    Transfer Learning and Fine tuning</a:t>
            </a:r>
            <a:br>
              <a:rPr lang="en-US" sz="18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b="1" dirty="0" smtClean="0">
                <a:solidFill>
                  <a:schemeClr val="tx1"/>
                </a:solidFill>
              </a:rPr>
              <a:t> October 14 </a:t>
            </a:r>
            <a:r>
              <a:rPr lang="en-US" sz="2400" b="1" dirty="0">
                <a:solidFill>
                  <a:schemeClr val="tx1"/>
                </a:solidFill>
              </a:rPr>
              <a:t>,2017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000" dirty="0"/>
              <a:t>	</a:t>
            </a:r>
            <a:r>
              <a:rPr lang="en-US" sz="1800" dirty="0"/>
              <a:t>— </a:t>
            </a:r>
            <a:r>
              <a:rPr lang="en-US" sz="1800" dirty="0" smtClean="0"/>
              <a:t>Meetup on Artificial Intelligence and Its Ecosystem</a:t>
            </a:r>
            <a:br>
              <a:rPr lang="en-US" sz="1800" dirty="0" smtClean="0"/>
            </a:br>
            <a:r>
              <a:rPr lang="en-US" sz="1800" dirty="0"/>
              <a:t>	</a:t>
            </a:r>
            <a:r>
              <a:rPr lang="en-US" sz="1800" dirty="0" smtClean="0"/>
              <a:t>— talks about Machine Learning, Open Data, Big Data and Deep Learning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787294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Intel 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Learning Material, Deep Learning video courses</a:t>
            </a:r>
          </a:p>
          <a:p>
            <a:r>
              <a:rPr lang="en-US" dirty="0" err="1" smtClean="0"/>
              <a:t>DevMesh</a:t>
            </a:r>
            <a:r>
              <a:rPr lang="en-US" dirty="0" smtClean="0"/>
              <a:t> Platform</a:t>
            </a:r>
          </a:p>
          <a:p>
            <a:pPr lvl="1"/>
            <a:r>
              <a:rPr lang="en-US" dirty="0" smtClean="0"/>
              <a:t>Online platform to publish your projects, seek mentors and collaborate with others</a:t>
            </a:r>
          </a:p>
          <a:p>
            <a:r>
              <a:rPr lang="en-US" dirty="0" smtClean="0"/>
              <a:t>Training and Testing Resources</a:t>
            </a:r>
          </a:p>
          <a:p>
            <a:pPr lvl="1"/>
            <a:r>
              <a:rPr lang="en-US" dirty="0" smtClean="0"/>
              <a:t>Intel Xeon &amp; Intel Xeon Phi Cluster Access </a:t>
            </a:r>
          </a:p>
          <a:p>
            <a:r>
              <a:rPr lang="en-US" dirty="0" smtClean="0"/>
              <a:t>Framework and Software access</a:t>
            </a:r>
          </a:p>
          <a:p>
            <a:pPr lvl="1"/>
            <a:r>
              <a:rPr lang="en-US" dirty="0" smtClean="0"/>
              <a:t>Neon Framework, </a:t>
            </a:r>
            <a:r>
              <a:rPr lang="en-US" dirty="0" err="1" smtClean="0"/>
              <a:t>Tensorflow</a:t>
            </a:r>
            <a:r>
              <a:rPr lang="en-US" dirty="0" smtClean="0"/>
              <a:t>*, </a:t>
            </a:r>
            <a:r>
              <a:rPr lang="en-US" dirty="0" err="1" smtClean="0"/>
              <a:t>Keras</a:t>
            </a:r>
            <a:r>
              <a:rPr lang="en-US" dirty="0" smtClean="0"/>
              <a:t>*, </a:t>
            </a:r>
            <a:r>
              <a:rPr lang="en-US" dirty="0" err="1" smtClean="0"/>
              <a:t>Caffe</a:t>
            </a:r>
            <a:r>
              <a:rPr lang="en-US" dirty="0" smtClean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689456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Deep Learning?</a:t>
            </a:r>
          </a:p>
          <a:p>
            <a:r>
              <a:rPr lang="en-US" dirty="0" smtClean="0"/>
              <a:t>How to get started ?</a:t>
            </a:r>
          </a:p>
          <a:p>
            <a:r>
              <a:rPr lang="en-US" dirty="0" smtClean="0"/>
              <a:t>Tools to follow</a:t>
            </a:r>
          </a:p>
          <a:p>
            <a:r>
              <a:rPr lang="en-US" dirty="0" smtClean="0"/>
              <a:t>Community Role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65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NVIDIA deep Learning Institute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2400" dirty="0" smtClean="0"/>
              <a:t>Deep Learning Kit</a:t>
            </a:r>
          </a:p>
          <a:p>
            <a:pPr lvl="1">
              <a:lnSpc>
                <a:spcPct val="200000"/>
              </a:lnSpc>
            </a:pPr>
            <a:r>
              <a:rPr lang="en-US" sz="2000" dirty="0" smtClean="0"/>
              <a:t>Course designed by Yann </a:t>
            </a:r>
            <a:r>
              <a:rPr lang="en-US" sz="2000" dirty="0" err="1" smtClean="0"/>
              <a:t>LeCun</a:t>
            </a:r>
            <a:r>
              <a:rPr lang="en-US" sz="2000" dirty="0" smtClean="0"/>
              <a:t>, FAIR Director, NYU Professor</a:t>
            </a:r>
          </a:p>
          <a:p>
            <a:pPr>
              <a:lnSpc>
                <a:spcPct val="200000"/>
              </a:lnSpc>
            </a:pPr>
            <a:r>
              <a:rPr lang="en-US" sz="2400" dirty="0" smtClean="0"/>
              <a:t>AWS &amp; </a:t>
            </a:r>
            <a:r>
              <a:rPr lang="en-US" sz="2400" dirty="0" err="1" smtClean="0"/>
              <a:t>Qkwik</a:t>
            </a:r>
            <a:r>
              <a:rPr lang="en-US" sz="2400" dirty="0" smtClean="0"/>
              <a:t> Labs Free Access for deep learning Training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53595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3713" y="2626291"/>
            <a:ext cx="5435368" cy="1320800"/>
          </a:xfrm>
        </p:spPr>
        <p:txBody>
          <a:bodyPr/>
          <a:lstStyle/>
          <a:p>
            <a:r>
              <a:rPr lang="en-US" dirty="0" smtClean="0"/>
              <a:t>What we are trying to 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9714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 based Workshops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Goal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To make you familiar with just enough theory to get started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Framework based implementation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Making you easier to follow along any deep learning course online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To quickly develop and built prototypes on deep learning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Inspire to create app/business with AI first mindset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898054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 Based Workshop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Nature</a:t>
            </a:r>
          </a:p>
          <a:p>
            <a:pPr lvl="1"/>
            <a:r>
              <a:rPr lang="en-US" sz="2000" dirty="0" smtClean="0"/>
              <a:t>2/3 days duration</a:t>
            </a:r>
          </a:p>
          <a:p>
            <a:pPr lvl="1"/>
            <a:r>
              <a:rPr lang="en-US" sz="2000" dirty="0" smtClean="0"/>
              <a:t>Framework based Implementation and training</a:t>
            </a:r>
          </a:p>
          <a:p>
            <a:pPr lvl="1"/>
            <a:r>
              <a:rPr lang="en-US" sz="2000" dirty="0" smtClean="0"/>
              <a:t>Project oriented approach</a:t>
            </a:r>
          </a:p>
          <a:p>
            <a:r>
              <a:rPr lang="en-US" sz="2200" dirty="0" smtClean="0"/>
              <a:t>At the end, participants will create their own project</a:t>
            </a:r>
          </a:p>
          <a:p>
            <a:r>
              <a:rPr lang="en-US" sz="2200" dirty="0" smtClean="0"/>
              <a:t>All the codes, ideas on that project will be open source </a:t>
            </a:r>
          </a:p>
          <a:p>
            <a:r>
              <a:rPr lang="en-US" sz="2200" dirty="0" smtClean="0"/>
              <a:t>So that new participants can learn from them and develop ideas on top of that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7235215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 Community in Nepal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84183"/>
            <a:ext cx="8596668" cy="5129559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2000" dirty="0" smtClean="0"/>
              <a:t>With all these workshops and projects we are creating a community of AI enthusiasts in Nepal</a:t>
            </a:r>
          </a:p>
          <a:p>
            <a:pPr>
              <a:lnSpc>
                <a:spcPct val="200000"/>
              </a:lnSpc>
            </a:pPr>
            <a:r>
              <a:rPr lang="en-US" sz="2000" dirty="0" smtClean="0"/>
              <a:t>A place where interested people come together and share and develop ideas</a:t>
            </a:r>
          </a:p>
          <a:p>
            <a:pPr>
              <a:lnSpc>
                <a:spcPct val="200000"/>
              </a:lnSpc>
            </a:pPr>
            <a:r>
              <a:rPr lang="en-US" sz="2000" dirty="0" smtClean="0"/>
              <a:t>A place to learn</a:t>
            </a:r>
          </a:p>
          <a:p>
            <a:pPr>
              <a:lnSpc>
                <a:spcPct val="200000"/>
              </a:lnSpc>
            </a:pPr>
            <a:r>
              <a:rPr lang="en-US" sz="2000" dirty="0" smtClean="0"/>
              <a:t>A place to test and develop Ideas</a:t>
            </a:r>
          </a:p>
          <a:p>
            <a:pPr>
              <a:lnSpc>
                <a:spcPct val="200000"/>
              </a:lnSpc>
            </a:pPr>
            <a:r>
              <a:rPr lang="en-US" sz="2000" dirty="0" smtClean="0"/>
              <a:t>A Place to seek mentorship and suggestions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166182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89" y="208767"/>
            <a:ext cx="8596668" cy="13208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/>
              <a:t>Our Group: </a:t>
            </a:r>
            <a:r>
              <a:rPr lang="en-US" sz="2800" b="1" dirty="0"/>
              <a:t>Developer Sessions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400" dirty="0" err="1" smtClean="0">
                <a:solidFill>
                  <a:schemeClr val="tx1"/>
                </a:solidFill>
              </a:rPr>
              <a:t>facebook.com</a:t>
            </a:r>
            <a:r>
              <a:rPr lang="en-US" sz="2400" dirty="0" smtClean="0">
                <a:solidFill>
                  <a:schemeClr val="tx1"/>
                </a:solidFill>
              </a:rPr>
              <a:t>/groups/</a:t>
            </a:r>
            <a:r>
              <a:rPr lang="en-US" sz="2400" dirty="0" err="1" smtClean="0">
                <a:solidFill>
                  <a:schemeClr val="tx1"/>
                </a:solidFill>
              </a:rPr>
              <a:t>developersessions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45" y="1828926"/>
            <a:ext cx="8596312" cy="3417419"/>
          </a:xfrm>
        </p:spPr>
      </p:pic>
    </p:spTree>
    <p:extLst>
      <p:ext uri="{BB962C8B-B14F-4D97-AF65-F5344CB8AC3E}">
        <p14:creationId xmlns:p14="http://schemas.microsoft.com/office/powerpoint/2010/main" val="9559211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Intel </a:t>
            </a:r>
            <a:r>
              <a:rPr lang="en-US" sz="2800" dirty="0" err="1" smtClean="0"/>
              <a:t>DevMesh</a:t>
            </a:r>
            <a:r>
              <a:rPr lang="en-US" sz="2800" dirty="0"/>
              <a:t> Platform</a:t>
            </a:r>
            <a:r>
              <a:rPr lang="en-US" dirty="0"/>
              <a:t/>
            </a:r>
            <a:br>
              <a:rPr lang="en-US" dirty="0"/>
            </a:br>
            <a:r>
              <a:rPr lang="en-US" sz="3200" dirty="0" err="1">
                <a:solidFill>
                  <a:schemeClr val="tx1"/>
                </a:solidFill>
              </a:rPr>
              <a:t>devmesh.intel.com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67" y="2160588"/>
            <a:ext cx="8357504" cy="3881437"/>
          </a:xfrm>
        </p:spPr>
      </p:pic>
    </p:spTree>
    <p:extLst>
      <p:ext uri="{BB962C8B-B14F-4D97-AF65-F5344CB8AC3E}">
        <p14:creationId xmlns:p14="http://schemas.microsoft.com/office/powerpoint/2010/main" val="18463643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/>
              <a:t>DevMesh</a:t>
            </a:r>
            <a:r>
              <a:rPr lang="en-US" b="1" dirty="0"/>
              <a:t> Profile</a:t>
            </a:r>
            <a:r>
              <a:rPr lang="en-US" dirty="0"/>
              <a:t/>
            </a:r>
            <a:br>
              <a:rPr lang="en-US" dirty="0"/>
            </a:br>
            <a:r>
              <a:rPr lang="en-US" sz="3200" dirty="0" err="1" smtClean="0">
                <a:solidFill>
                  <a:schemeClr val="tx1"/>
                </a:solidFill>
              </a:rPr>
              <a:t>devmesh.intel.com</a:t>
            </a:r>
            <a:r>
              <a:rPr lang="en-US" sz="3200" dirty="0" smtClean="0">
                <a:solidFill>
                  <a:schemeClr val="tx1"/>
                </a:solidFill>
              </a:rPr>
              <a:t>/users/</a:t>
            </a:r>
            <a:r>
              <a:rPr lang="en-US" sz="3200" dirty="0" err="1" smtClean="0">
                <a:solidFill>
                  <a:schemeClr val="tx1"/>
                </a:solidFill>
              </a:rPr>
              <a:t>kshitiz-rimal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930400"/>
            <a:ext cx="7309158" cy="4144723"/>
          </a:xfrm>
        </p:spPr>
      </p:pic>
    </p:spTree>
    <p:extLst>
      <p:ext uri="{BB962C8B-B14F-4D97-AF65-F5344CB8AC3E}">
        <p14:creationId xmlns:p14="http://schemas.microsoft.com/office/powerpoint/2010/main" val="9632399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Deep learning Journal </a:t>
            </a:r>
            <a:r>
              <a:rPr lang="en-US" b="1" dirty="0"/>
              <a:t>on Medium</a:t>
            </a:r>
            <a:r>
              <a:rPr lang="en-US" dirty="0"/>
              <a:t/>
            </a:r>
            <a:br>
              <a:rPr lang="en-US" dirty="0"/>
            </a:br>
            <a:r>
              <a:rPr lang="en-US" sz="2800" dirty="0" err="1" smtClean="0">
                <a:solidFill>
                  <a:schemeClr val="tx1"/>
                </a:solidFill>
              </a:rPr>
              <a:t>medium.com</a:t>
            </a:r>
            <a:r>
              <a:rPr lang="en-US" sz="2800" dirty="0" smtClean="0">
                <a:solidFill>
                  <a:schemeClr val="tx1"/>
                </a:solidFill>
              </a:rPr>
              <a:t>/deep-learning-journals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930400"/>
            <a:ext cx="7212560" cy="4320088"/>
          </a:xfrm>
        </p:spPr>
      </p:pic>
    </p:spTree>
    <p:extLst>
      <p:ext uri="{BB962C8B-B14F-4D97-AF65-F5344CB8AC3E}">
        <p14:creationId xmlns:p14="http://schemas.microsoft.com/office/powerpoint/2010/main" val="16947591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55945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79880"/>
            <a:ext cx="8596668" cy="388077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10000"/>
              </a:lnSpc>
            </a:pPr>
            <a:r>
              <a:rPr lang="en-US" sz="2000" dirty="0" smtClean="0"/>
              <a:t>Deep Learning Related Workshops</a:t>
            </a:r>
          </a:p>
          <a:p>
            <a:pPr>
              <a:lnSpc>
                <a:spcPct val="210000"/>
              </a:lnSpc>
            </a:pPr>
            <a:r>
              <a:rPr lang="en-US" sz="2000" dirty="0" smtClean="0"/>
              <a:t>To quickly train individual on implementing these models using Python Frameworks</a:t>
            </a:r>
          </a:p>
          <a:p>
            <a:pPr>
              <a:lnSpc>
                <a:spcPct val="210000"/>
              </a:lnSpc>
            </a:pPr>
            <a:r>
              <a:rPr lang="en-US" sz="2000" dirty="0" smtClean="0"/>
              <a:t>Goal is to provide prerequisite knowledge quickly so that they can easily take any online course and master the subject</a:t>
            </a:r>
          </a:p>
          <a:p>
            <a:pPr>
              <a:lnSpc>
                <a:spcPct val="210000"/>
              </a:lnSpc>
            </a:pPr>
            <a:r>
              <a:rPr lang="en-US" sz="2000" dirty="0" smtClean="0"/>
              <a:t>Provide a community to learn, test and develop ideas and projects based on AI and deep Learning</a:t>
            </a:r>
          </a:p>
          <a:p>
            <a:pPr>
              <a:lnSpc>
                <a:spcPct val="210000"/>
              </a:lnSpc>
            </a:pPr>
            <a:r>
              <a:rPr lang="en-US" sz="2000" dirty="0" smtClean="0"/>
              <a:t>A channel to facilitate collaboration between individuals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0162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93608" y="2501029"/>
            <a:ext cx="5862876" cy="1320800"/>
          </a:xfrm>
        </p:spPr>
        <p:txBody>
          <a:bodyPr>
            <a:noAutofit/>
          </a:bodyPr>
          <a:lstStyle/>
          <a:p>
            <a:r>
              <a:rPr lang="en-US" sz="4400" dirty="0" smtClean="0"/>
              <a:t>What is Deep Learning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67419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4317" y="2501030"/>
            <a:ext cx="1215025" cy="743211"/>
          </a:xfrm>
        </p:spPr>
        <p:txBody>
          <a:bodyPr/>
          <a:lstStyle/>
          <a:p>
            <a:r>
              <a:rPr lang="en-US" dirty="0" smtClean="0"/>
              <a:t>Q&amp;A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0861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1575" y="2576187"/>
            <a:ext cx="3017844" cy="743211"/>
          </a:xfrm>
        </p:spPr>
        <p:txBody>
          <a:bodyPr/>
          <a:lstStyle/>
          <a:p>
            <a:r>
              <a:rPr lang="en-US" smtClean="0"/>
              <a:t>Thank you </a:t>
            </a:r>
            <a:r>
              <a:rPr lang="en-US" smtClean="0">
                <a:sym typeface="Wingdings"/>
              </a:rPr>
              <a:t>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940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110" y="899004"/>
            <a:ext cx="85852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37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Neural Networks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1684599"/>
            <a:ext cx="7912929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01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Recognizing Faces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www.youtube.com/watch?v=AgkfIQ4IGaM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9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674" y="2267211"/>
            <a:ext cx="1416485" cy="14164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4737" y="4119496"/>
            <a:ext cx="9182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Voice Recognition		Object Detection		Prediction		Generate Content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309" y="2185966"/>
            <a:ext cx="1679531" cy="16795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8750" t="7858" r="16755" b="12144"/>
          <a:stretch/>
        </p:blipFill>
        <p:spPr>
          <a:xfrm>
            <a:off x="4805990" y="2403571"/>
            <a:ext cx="1965907" cy="1280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036" y="2267211"/>
            <a:ext cx="1598286" cy="159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3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7591" y="2638817"/>
            <a:ext cx="4433285" cy="1320800"/>
          </a:xfrm>
        </p:spPr>
        <p:txBody>
          <a:bodyPr/>
          <a:lstStyle/>
          <a:p>
            <a:r>
              <a:rPr lang="en-US" dirty="0" smtClean="0"/>
              <a:t>How to get started?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20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477</TotalTime>
  <Words>925</Words>
  <Application>Microsoft Macintosh PowerPoint</Application>
  <PresentationFormat>Widescreen</PresentationFormat>
  <Paragraphs>169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Arial</vt:lpstr>
      <vt:lpstr>Mangal</vt:lpstr>
      <vt:lpstr>Roboto</vt:lpstr>
      <vt:lpstr>Roboto Black</vt:lpstr>
      <vt:lpstr>Roboto Light</vt:lpstr>
      <vt:lpstr>Trebuchet MS</vt:lpstr>
      <vt:lpstr>Wingdings</vt:lpstr>
      <vt:lpstr>Wingdings 3</vt:lpstr>
      <vt:lpstr>Facet</vt:lpstr>
      <vt:lpstr>Deep Learning  &amp; AI Community</vt:lpstr>
      <vt:lpstr>Kshitiz Rimal</vt:lpstr>
      <vt:lpstr>Topics </vt:lpstr>
      <vt:lpstr>What is Deep Learning</vt:lpstr>
      <vt:lpstr>PowerPoint Presentation</vt:lpstr>
      <vt:lpstr>Deep Neural Networks</vt:lpstr>
      <vt:lpstr>Example: Recognizing Faces</vt:lpstr>
      <vt:lpstr>Applications</vt:lpstr>
      <vt:lpstr>How to get started?</vt:lpstr>
      <vt:lpstr>Know your interest</vt:lpstr>
      <vt:lpstr>Implementation based learning</vt:lpstr>
      <vt:lpstr>Hands on Courses</vt:lpstr>
      <vt:lpstr>Academic Interest</vt:lpstr>
      <vt:lpstr>Theoretical Courses</vt:lpstr>
      <vt:lpstr>Not sure??</vt:lpstr>
      <vt:lpstr>Hybrid Approach</vt:lpstr>
      <vt:lpstr>Hybrid Approach</vt:lpstr>
      <vt:lpstr>Tools to Follow</vt:lpstr>
      <vt:lpstr>Top Frameworks</vt:lpstr>
      <vt:lpstr>When to choose what?</vt:lpstr>
      <vt:lpstr>For new learners In python and Deep Learning</vt:lpstr>
      <vt:lpstr>Some Programming experience and knows some theory</vt:lpstr>
      <vt:lpstr>Experienced Python Programmer or Deep Learning Researcher </vt:lpstr>
      <vt:lpstr>Community Role</vt:lpstr>
      <vt:lpstr>Need</vt:lpstr>
      <vt:lpstr>Developer Sessions</vt:lpstr>
      <vt:lpstr>What we did so far</vt:lpstr>
      <vt:lpstr>July 7 ,2017  — First Deep Learning based Counselling session   August 3/4 ,2017  — 2-day Workshop on Prerequisites on Deep Learning  — Workshop on Convolutional Neural Network, Recurrent Neural Network,       Transfer Learning and Fine tuning   October 14 ,2017  — Meetup on Artificial Intelligence and Its Ecosystem  — talks about Machine Learning, Open Data, Big Data and Deep Learning </vt:lpstr>
      <vt:lpstr>Intel Support</vt:lpstr>
      <vt:lpstr>NVIDIA deep Learning Institute</vt:lpstr>
      <vt:lpstr>What we are trying to do</vt:lpstr>
      <vt:lpstr>Implementation based Workshops</vt:lpstr>
      <vt:lpstr>Implementation Based Workshop</vt:lpstr>
      <vt:lpstr>AI Community in Nepal</vt:lpstr>
      <vt:lpstr>Our Group: Developer Sessions facebook.com/groups/developersessions </vt:lpstr>
      <vt:lpstr>Intel DevMesh Platform devmesh.intel.com</vt:lpstr>
      <vt:lpstr>DevMesh Profile devmesh.intel.com/users/kshitiz-rimal</vt:lpstr>
      <vt:lpstr>Deep learning Journal on Medium medium.com/deep-learning-journals</vt:lpstr>
      <vt:lpstr>Summary</vt:lpstr>
      <vt:lpstr>Q&amp;A</vt:lpstr>
      <vt:lpstr>Thank you 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Deep Learning &amp; AI Community</dc:title>
  <dc:creator>Kshitiz Rimal</dc:creator>
  <cp:lastModifiedBy>Kshitiz Rimal</cp:lastModifiedBy>
  <cp:revision>35</cp:revision>
  <cp:lastPrinted>2017-11-01T04:21:26Z</cp:lastPrinted>
  <dcterms:created xsi:type="dcterms:W3CDTF">2017-10-31T04:12:51Z</dcterms:created>
  <dcterms:modified xsi:type="dcterms:W3CDTF">2017-11-04T07:05:39Z</dcterms:modified>
</cp:coreProperties>
</file>